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1EA2-E853-4979-A584-8871EF43AB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429BEE9-819D-4654-BF94-6B4B22D03E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1EA2-E853-4979-A584-8871EF43AB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29BEE9-819D-4654-BF94-6B4B22D03E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1EA2-E853-4979-A584-8871EF43AB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29BEE9-819D-4654-BF94-6B4B22D03E8B}" type="slidenum">
              <a:rPr lang="zh-CN" altLang="en-US" smtClean="0"/>
            </a:fld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1EA2-E853-4979-A584-8871EF43AB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29BEE9-819D-4654-BF94-6B4B22D03E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1EA2-E853-4979-A584-8871EF43AB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29BEE9-819D-4654-BF94-6B4B22D03E8B}" type="slidenum">
              <a:rPr lang="zh-CN" altLang="en-US" smtClean="0"/>
            </a:fld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1EA2-E853-4979-A584-8871EF43AB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29BEE9-819D-4654-BF94-6B4B22D03E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anchor="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1EA2-E853-4979-A584-8871EF43AB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BEE9-819D-4654-BF94-6B4B22D03E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1EA2-E853-4979-A584-8871EF43AB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BEE9-819D-4654-BF94-6B4B22D03E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1EA2-E853-4979-A584-8871EF43AB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BEE9-819D-4654-BF94-6B4B22D03E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1EA2-E853-4979-A584-8871EF43AB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29BEE9-819D-4654-BF94-6B4B22D03E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1EA2-E853-4979-A584-8871EF43AB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429BEE9-819D-4654-BF94-6B4B22D03E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1EA2-E853-4979-A584-8871EF43AB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429BEE9-819D-4654-BF94-6B4B22D03E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1EA2-E853-4979-A584-8871EF43AB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BEE9-819D-4654-BF94-6B4B22D03E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1EA2-E853-4979-A584-8871EF43AB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BEE9-819D-4654-BF94-6B4B22D03E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1EA2-E853-4979-A584-8871EF43AB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BEE9-819D-4654-BF94-6B4B22D03E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1EA2-E853-4979-A584-8871EF43AB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29BEE9-819D-4654-BF94-6B4B22D03E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D1EA2-E853-4979-A584-8871EF43AB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429BEE9-819D-4654-BF94-6B4B22D03E8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948229" y="190850"/>
            <a:ext cx="5900445" cy="2262781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solidFill>
                  <a:srgbClr val="FFC000"/>
                </a:solidFill>
              </a:rPr>
              <a:t>我</a:t>
            </a:r>
            <a:r>
              <a:rPr lang="zh-CN" altLang="en-US" sz="6000" b="1" dirty="0">
                <a:solidFill>
                  <a:srgbClr val="0070C0"/>
                </a:solidFill>
              </a:rPr>
              <a:t>是</a:t>
            </a:r>
            <a:r>
              <a:rPr lang="zh-CN" altLang="en-US" sz="6000" b="1" dirty="0">
                <a:solidFill>
                  <a:srgbClr val="00B050"/>
                </a:solidFill>
              </a:rPr>
              <a:t>文明</a:t>
            </a:r>
            <a:r>
              <a:rPr lang="zh-CN" altLang="en-US" sz="6000" b="1" dirty="0">
                <a:solidFill>
                  <a:srgbClr val="7030A0"/>
                </a:solidFill>
              </a:rPr>
              <a:t>小</a:t>
            </a:r>
            <a:r>
              <a:rPr lang="zh-CN" altLang="en-US" sz="6000" b="1" dirty="0">
                <a:solidFill>
                  <a:srgbClr val="00B0F0"/>
                </a:solidFill>
              </a:rPr>
              <a:t>网民</a:t>
            </a:r>
            <a:endParaRPr lang="zh-CN" altLang="en-US" sz="6000" b="1" dirty="0">
              <a:solidFill>
                <a:srgbClr val="00B0F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375907" y="4525709"/>
            <a:ext cx="1739506" cy="1126283"/>
          </a:xfrm>
        </p:spPr>
        <p:txBody>
          <a:bodyPr/>
          <a:lstStyle/>
          <a:p>
            <a:r>
              <a:rPr lang="zh-CN" altLang="en-US" dirty="0"/>
              <a:t>四（</a:t>
            </a:r>
            <a:r>
              <a:rPr lang="en-US" altLang="zh-CN" dirty="0"/>
              <a:t>1</a:t>
            </a:r>
            <a:r>
              <a:rPr lang="zh-CN" altLang="en-US" dirty="0"/>
              <a:t>）班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75244" y="2677884"/>
            <a:ext cx="3251122" cy="226278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002172" y="2206305"/>
            <a:ext cx="40938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1</a:t>
            </a:r>
            <a:r>
              <a:rPr lang="zh-CN" altLang="en-US" dirty="0"/>
              <a:t>、不随意向别人泄露自己的隐私秘密</a:t>
            </a:r>
            <a:endParaRPr lang="en-US" altLang="zh-CN" dirty="0"/>
          </a:p>
          <a:p>
            <a:endParaRPr lang="zh-CN" altLang="en-US" dirty="0"/>
          </a:p>
          <a:p>
            <a:r>
              <a:rPr lang="en-US" altLang="zh-CN" dirty="0"/>
              <a:t>2</a:t>
            </a:r>
            <a:r>
              <a:rPr lang="zh-CN" altLang="en-US" dirty="0"/>
              <a:t>、不要随便点击不明链接</a:t>
            </a:r>
            <a:endParaRPr lang="en-US" altLang="zh-CN" dirty="0"/>
          </a:p>
          <a:p>
            <a:endParaRPr lang="zh-CN" altLang="en-US" dirty="0"/>
          </a:p>
          <a:p>
            <a:r>
              <a:rPr lang="en-US" altLang="zh-CN" dirty="0"/>
              <a:t>3</a:t>
            </a:r>
            <a:r>
              <a:rPr lang="zh-CN" altLang="en-US" dirty="0"/>
              <a:t>、对相应</a:t>
            </a:r>
            <a:r>
              <a:rPr lang="en-US" altLang="zh-CN" dirty="0"/>
              <a:t>App</a:t>
            </a:r>
            <a:r>
              <a:rPr lang="zh-CN" altLang="en-US" dirty="0"/>
              <a:t>授予相应的权限，不要过度授权</a:t>
            </a:r>
            <a:endParaRPr lang="zh-CN" altLang="en-US" dirty="0"/>
          </a:p>
          <a:p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85942" y="1760764"/>
            <a:ext cx="4762500" cy="3467100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5" name="矩形 4"/>
          <p:cNvSpPr/>
          <p:nvPr/>
        </p:nvSpPr>
        <p:spPr>
          <a:xfrm>
            <a:off x="3380762" y="539026"/>
            <a:ext cx="43396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注重隐私安全</a:t>
            </a:r>
            <a:endParaRPr lang="zh-CN" altLang="en-US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丝状">
  <a:themeElements>
    <a:clrScheme name="纸张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丝状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69</Words>
  <Application>WPS 演示</Application>
  <PresentationFormat>宽屏</PresentationFormat>
  <Paragraphs>13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5" baseType="lpstr">
      <vt:lpstr>Arial</vt:lpstr>
      <vt:lpstr>宋体</vt:lpstr>
      <vt:lpstr>Wingdings</vt:lpstr>
      <vt:lpstr>Wingdings 3</vt:lpstr>
      <vt:lpstr>Arial</vt:lpstr>
      <vt:lpstr>隶书</vt:lpstr>
      <vt:lpstr>Franklin Gothic Medium</vt:lpstr>
      <vt:lpstr>华文楷体</vt:lpstr>
      <vt:lpstr>Franklin Gothic Book</vt:lpstr>
      <vt:lpstr>微软雅黑</vt:lpstr>
      <vt:lpstr>Arial Unicode MS</vt:lpstr>
      <vt:lpstr>Calibri</vt:lpstr>
      <vt:lpstr>丝状</vt:lpstr>
      <vt:lpstr>我是文明小网民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我是文明小网民</dc:title>
  <dc:creator>Lenovo</dc:creator>
  <cp:lastModifiedBy>李</cp:lastModifiedBy>
  <cp:revision>8</cp:revision>
  <dcterms:created xsi:type="dcterms:W3CDTF">2022-05-20T07:34:00Z</dcterms:created>
  <dcterms:modified xsi:type="dcterms:W3CDTF">2026-04-19T01:50:47Z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A0900B397D284533BC1A7B0F90681595_12</vt:lpwstr>
  </property>
  <property fmtid="{D5CDD505-2E9C-101B-9397-08002B2CF9AE}" pid="3" name="KSOProductBuildVer">
    <vt:lpwstr>2052-12.1.0.25222</vt:lpwstr>
  </property>
</Properties>
</file>